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Amatic SC"/>
      <p:regular r:id="rId18"/>
      <p:bold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AmaticSC-bold.fntdata"/><Relationship Id="rId6" Type="http://schemas.openxmlformats.org/officeDocument/2006/relationships/slide" Target="slides/slide1.xml"/><Relationship Id="rId18" Type="http://schemas.openxmlformats.org/officeDocument/2006/relationships/font" Target="fonts/AmaticSC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d4563b2c7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d4563b2c7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d4563b2c79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d4563b2c79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d4563b2c79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d4563b2c79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d4563b2c79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d4563b2c79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d4563b2c79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d4563b2c79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d4563b2c79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d4563b2c79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d4563b2c79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d4563b2c7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d4563b2c79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d4563b2c79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d4563b2c79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d4563b2c79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d4563b2c79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d4563b2c79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d4563b2c79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d4563b2c79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d4563b2c79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d4563b2c79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Relationship Id="rId4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Relationship Id="rId4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Relationship Id="rId4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Relationship Id="rId4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86400" y="78656"/>
            <a:ext cx="42315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Amatic SC"/>
                <a:ea typeface="Amatic SC"/>
                <a:cs typeface="Amatic SC"/>
                <a:sym typeface="Amatic SC"/>
              </a:rPr>
              <a:t>11 Secteurs en Ardèche</a:t>
            </a:r>
            <a:endParaRPr b="1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55" name="Google Shape;55;p13" title="Capture d'écran 2025-04-01 15081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2519" y="0"/>
            <a:ext cx="3381480" cy="505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 title="LOGO FSU-SNU Des idées qui font école REDUIT (1)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1138" y="78650"/>
            <a:ext cx="2402202" cy="1129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>
            <p:ph idx="1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943763"/>
            <a:ext cx="4989900" cy="419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2" title="LOGO FSU-SNU Des idées qui font école REDUIT (1)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925550"/>
            <a:ext cx="2402202" cy="1129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2" title="Capture d'écran 2025-04-01 144934.png"/>
          <p:cNvPicPr preferRelativeResize="0"/>
          <p:nvPr/>
        </p:nvPicPr>
        <p:blipFill rotWithShape="1">
          <a:blip r:embed="rId4">
            <a:alphaModFix/>
          </a:blip>
          <a:srcRect b="0" l="0" r="3577" t="0"/>
          <a:stretch/>
        </p:blipFill>
        <p:spPr>
          <a:xfrm>
            <a:off x="3061275" y="1187575"/>
            <a:ext cx="6082726" cy="386752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2"/>
          <p:cNvSpPr txBox="1"/>
          <p:nvPr>
            <p:ph idx="1" type="body"/>
          </p:nvPr>
        </p:nvSpPr>
        <p:spPr>
          <a:xfrm>
            <a:off x="117975" y="1331625"/>
            <a:ext cx="3232500" cy="283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Avenir"/>
                <a:ea typeface="Avenir"/>
                <a:cs typeface="Avenir"/>
                <a:sym typeface="Avenir"/>
              </a:rPr>
              <a:t>Voeu Précis TS PRIVAS EEPU René Cassin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latin typeface="Avenir"/>
                <a:ea typeface="Avenir"/>
                <a:cs typeface="Avenir"/>
                <a:sym typeface="Avenir"/>
              </a:rPr>
              <a:t>Voeu groupe ELEM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latin typeface="Avenir"/>
                <a:ea typeface="Avenir"/>
                <a:cs typeface="Avenir"/>
                <a:sym typeface="Avenir"/>
              </a:rPr>
              <a:t>Voeu groupe MAT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latin typeface="Avenir"/>
                <a:ea typeface="Avenir"/>
                <a:cs typeface="Avenir"/>
                <a:sym typeface="Avenir"/>
              </a:rPr>
              <a:t>Voeu groupe TR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7" name="Google Shape;137;p22"/>
          <p:cNvSpPr txBox="1"/>
          <p:nvPr>
            <p:ph type="title"/>
          </p:nvPr>
        </p:nvSpPr>
        <p:spPr>
          <a:xfrm>
            <a:off x="86400" y="78650"/>
            <a:ext cx="2273100" cy="12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Amatic SC"/>
                <a:ea typeface="Amatic SC"/>
                <a:cs typeface="Amatic SC"/>
                <a:sym typeface="Amatic SC"/>
              </a:rPr>
              <a:t>Secteur 9</a:t>
            </a:r>
            <a:endParaRPr b="1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Amatic SC"/>
                <a:ea typeface="Amatic SC"/>
                <a:cs typeface="Amatic SC"/>
                <a:sym typeface="Amatic SC"/>
              </a:rPr>
              <a:t>Privas</a:t>
            </a:r>
            <a:endParaRPr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38" name="Google Shape;138;p22"/>
          <p:cNvSpPr txBox="1"/>
          <p:nvPr>
            <p:ph type="title"/>
          </p:nvPr>
        </p:nvSpPr>
        <p:spPr>
          <a:xfrm>
            <a:off x="117975" y="1017500"/>
            <a:ext cx="3457500" cy="5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fr" sz="1920">
                <a:latin typeface="Amatic SC"/>
                <a:ea typeface="Amatic SC"/>
                <a:cs typeface="Amatic SC"/>
                <a:sym typeface="Amatic SC"/>
              </a:rPr>
              <a:t>Voeux en lien avec ce secteur :</a:t>
            </a:r>
            <a:endParaRPr b="1" sz="192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/>
          <p:nvPr>
            <p:ph idx="1" type="body"/>
          </p:nvPr>
        </p:nvSpPr>
        <p:spPr>
          <a:xfrm>
            <a:off x="117975" y="1331625"/>
            <a:ext cx="2868900" cy="283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Avenir"/>
                <a:ea typeface="Avenir"/>
                <a:cs typeface="Avenir"/>
                <a:sym typeface="Avenir"/>
              </a:rPr>
              <a:t>Voeu Précis TS TOURNON EEPU VDI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latin typeface="Avenir"/>
                <a:ea typeface="Avenir"/>
                <a:cs typeface="Avenir"/>
                <a:sym typeface="Avenir"/>
              </a:rPr>
              <a:t>Voeu groupe ELEM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latin typeface="Avenir"/>
                <a:ea typeface="Avenir"/>
                <a:cs typeface="Avenir"/>
                <a:sym typeface="Avenir"/>
              </a:rPr>
              <a:t>Voeu groupe MAT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latin typeface="Avenir"/>
                <a:ea typeface="Avenir"/>
                <a:cs typeface="Avenir"/>
                <a:sym typeface="Avenir"/>
              </a:rPr>
              <a:t>Voeu groupe TR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44" name="Google Shape;144;p23" title="LOGO FSU-SNU Des idées qui font école REDUIT (1)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925550"/>
            <a:ext cx="2402202" cy="1129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3" title="Capture d'écran 2025-04-01 145136.png"/>
          <p:cNvPicPr preferRelativeResize="0"/>
          <p:nvPr/>
        </p:nvPicPr>
        <p:blipFill rotWithShape="1">
          <a:blip r:embed="rId4">
            <a:alphaModFix/>
          </a:blip>
          <a:srcRect b="0" l="2449" r="0" t="0"/>
          <a:stretch/>
        </p:blipFill>
        <p:spPr>
          <a:xfrm>
            <a:off x="2986850" y="440425"/>
            <a:ext cx="6157150" cy="461467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3"/>
          <p:cNvSpPr txBox="1"/>
          <p:nvPr>
            <p:ph type="title"/>
          </p:nvPr>
        </p:nvSpPr>
        <p:spPr>
          <a:xfrm>
            <a:off x="86400" y="78650"/>
            <a:ext cx="2273100" cy="12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Amatic SC"/>
                <a:ea typeface="Amatic SC"/>
                <a:cs typeface="Amatic SC"/>
                <a:sym typeface="Amatic SC"/>
              </a:rPr>
              <a:t>Secteur 10</a:t>
            </a:r>
            <a:endParaRPr b="1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Amatic SC"/>
                <a:ea typeface="Amatic SC"/>
                <a:cs typeface="Amatic SC"/>
                <a:sym typeface="Amatic SC"/>
              </a:rPr>
              <a:t>Tournon</a:t>
            </a:r>
            <a:endParaRPr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47" name="Google Shape;147;p23"/>
          <p:cNvSpPr txBox="1"/>
          <p:nvPr>
            <p:ph type="title"/>
          </p:nvPr>
        </p:nvSpPr>
        <p:spPr>
          <a:xfrm>
            <a:off x="117975" y="1017500"/>
            <a:ext cx="3457500" cy="5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fr" sz="1920">
                <a:latin typeface="Amatic SC"/>
                <a:ea typeface="Amatic SC"/>
                <a:cs typeface="Amatic SC"/>
                <a:sym typeface="Amatic SC"/>
              </a:rPr>
              <a:t>Voeux en lien avec ce secteur :</a:t>
            </a:r>
            <a:endParaRPr b="1" sz="192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/>
          <p:nvPr>
            <p:ph type="title"/>
          </p:nvPr>
        </p:nvSpPr>
        <p:spPr>
          <a:xfrm>
            <a:off x="86400" y="78650"/>
            <a:ext cx="2273100" cy="12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Amatic SC"/>
                <a:ea typeface="Amatic SC"/>
                <a:cs typeface="Amatic SC"/>
                <a:sym typeface="Amatic SC"/>
              </a:rPr>
              <a:t>Secteur 11</a:t>
            </a:r>
            <a:endParaRPr b="1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Amatic SC"/>
                <a:ea typeface="Amatic SC"/>
                <a:cs typeface="Amatic SC"/>
                <a:sym typeface="Amatic SC"/>
              </a:rPr>
              <a:t>St Péray</a:t>
            </a:r>
            <a:endParaRPr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53" name="Google Shape;153;p24"/>
          <p:cNvSpPr txBox="1"/>
          <p:nvPr>
            <p:ph idx="1" type="body"/>
          </p:nvPr>
        </p:nvSpPr>
        <p:spPr>
          <a:xfrm>
            <a:off x="117975" y="1289800"/>
            <a:ext cx="3704400" cy="263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Avenir"/>
                <a:ea typeface="Avenir"/>
                <a:cs typeface="Avenir"/>
                <a:sym typeface="Avenir"/>
              </a:rPr>
              <a:t>Voeu Précis TS ST PERAY EEPU Quai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latin typeface="Avenir"/>
                <a:ea typeface="Avenir"/>
                <a:cs typeface="Avenir"/>
                <a:sym typeface="Avenir"/>
              </a:rPr>
              <a:t>Voeu groupe ELEM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latin typeface="Avenir"/>
                <a:ea typeface="Avenir"/>
                <a:cs typeface="Avenir"/>
                <a:sym typeface="Avenir"/>
              </a:rPr>
              <a:t>Voeu groupe MAT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latin typeface="Avenir"/>
                <a:ea typeface="Avenir"/>
                <a:cs typeface="Avenir"/>
                <a:sym typeface="Avenir"/>
              </a:rPr>
              <a:t>Voeu groupe TR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54" name="Google Shape;154;p24" title="LOGO FSU-SNU Des idées qui font école REDUIT (1)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925550"/>
            <a:ext cx="2402202" cy="1129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4" title="Capture d'écran 2025-04-01 145309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0411" y="-1"/>
            <a:ext cx="5273588" cy="505509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4"/>
          <p:cNvSpPr txBox="1"/>
          <p:nvPr>
            <p:ph type="title"/>
          </p:nvPr>
        </p:nvSpPr>
        <p:spPr>
          <a:xfrm>
            <a:off x="117975" y="1017500"/>
            <a:ext cx="3457500" cy="5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fr" sz="1920">
                <a:latin typeface="Amatic SC"/>
                <a:ea typeface="Amatic SC"/>
                <a:cs typeface="Amatic SC"/>
                <a:sym typeface="Amatic SC"/>
              </a:rPr>
              <a:t>Voeux en lien avec ce secteur :</a:t>
            </a:r>
            <a:endParaRPr b="1" sz="192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 title="Capture d'écran 2025-04-01 140112.png"/>
          <p:cNvPicPr preferRelativeResize="0"/>
          <p:nvPr/>
        </p:nvPicPr>
        <p:blipFill rotWithShape="1">
          <a:blip r:embed="rId3">
            <a:alphaModFix/>
          </a:blip>
          <a:srcRect b="0" l="12549" r="14490" t="2449"/>
          <a:stretch/>
        </p:blipFill>
        <p:spPr>
          <a:xfrm>
            <a:off x="4184000" y="0"/>
            <a:ext cx="4960001" cy="505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 title="LOGO FSU-SNU Des idées qui font école REDUIT (1)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925550"/>
            <a:ext cx="2402202" cy="1129551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117975" y="1331625"/>
            <a:ext cx="3822300" cy="283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Avenir"/>
                <a:ea typeface="Avenir"/>
                <a:cs typeface="Avenir"/>
                <a:sym typeface="Avenir"/>
              </a:rPr>
              <a:t>Voeu précis TS ANNONAY EEPU Van Gogh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Avenir"/>
                <a:ea typeface="Avenir"/>
                <a:cs typeface="Avenir"/>
                <a:sym typeface="Avenir"/>
              </a:rPr>
              <a:t>Voeu groupe ELEM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Avenir"/>
                <a:ea typeface="Avenir"/>
                <a:cs typeface="Avenir"/>
                <a:sym typeface="Avenir"/>
              </a:rPr>
              <a:t>Voeu groupe MAT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Avenir"/>
                <a:ea typeface="Avenir"/>
                <a:cs typeface="Avenir"/>
                <a:sym typeface="Avenir"/>
              </a:rPr>
              <a:t>Voeu groupe TR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5" name="Google Shape;65;p14"/>
          <p:cNvSpPr txBox="1"/>
          <p:nvPr>
            <p:ph type="title"/>
          </p:nvPr>
        </p:nvSpPr>
        <p:spPr>
          <a:xfrm>
            <a:off x="86400" y="78650"/>
            <a:ext cx="2949300" cy="12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Amatic SC"/>
                <a:ea typeface="Amatic SC"/>
                <a:cs typeface="Amatic SC"/>
                <a:sym typeface="Amatic SC"/>
              </a:rPr>
              <a:t>Secteur 1</a:t>
            </a:r>
            <a:endParaRPr b="1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Amatic SC"/>
                <a:ea typeface="Amatic SC"/>
                <a:cs typeface="Amatic SC"/>
                <a:sym typeface="Amatic SC"/>
              </a:rPr>
              <a:t>Annonay</a:t>
            </a:r>
            <a:endParaRPr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6" name="Google Shape;66;p14"/>
          <p:cNvSpPr txBox="1"/>
          <p:nvPr>
            <p:ph type="title"/>
          </p:nvPr>
        </p:nvSpPr>
        <p:spPr>
          <a:xfrm>
            <a:off x="117975" y="1017500"/>
            <a:ext cx="3457500" cy="5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fr" sz="1920">
                <a:latin typeface="Amatic SC"/>
                <a:ea typeface="Amatic SC"/>
                <a:cs typeface="Amatic SC"/>
                <a:sym typeface="Amatic SC"/>
              </a:rPr>
              <a:t>Voeux en lien avec ce secteur :</a:t>
            </a:r>
            <a:endParaRPr b="1" sz="192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5" title="LOGO FSU-SNU Des idées qui font école REDUIT (1)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925550"/>
            <a:ext cx="2402202" cy="1129551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117975" y="1331625"/>
            <a:ext cx="3846000" cy="283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Avenir"/>
                <a:ea typeface="Avenir"/>
                <a:cs typeface="Avenir"/>
                <a:sym typeface="Avenir"/>
              </a:rPr>
              <a:t>Voeu Précis TS AUBENAS EEPU Beausoleil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latin typeface="Avenir"/>
                <a:ea typeface="Avenir"/>
                <a:cs typeface="Avenir"/>
                <a:sym typeface="Avenir"/>
              </a:rPr>
              <a:t>Voeu groupe ELEM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latin typeface="Avenir"/>
                <a:ea typeface="Avenir"/>
                <a:cs typeface="Avenir"/>
                <a:sym typeface="Avenir"/>
              </a:rPr>
              <a:t>Voeu groupe MAT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latin typeface="Avenir"/>
                <a:ea typeface="Avenir"/>
                <a:cs typeface="Avenir"/>
                <a:sym typeface="Avenir"/>
              </a:rPr>
              <a:t>Voeu groupe TR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3" name="Google Shape;73;p15"/>
          <p:cNvSpPr txBox="1"/>
          <p:nvPr>
            <p:ph type="title"/>
          </p:nvPr>
        </p:nvSpPr>
        <p:spPr>
          <a:xfrm>
            <a:off x="86400" y="78650"/>
            <a:ext cx="2949300" cy="12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Amatic SC"/>
                <a:ea typeface="Amatic SC"/>
                <a:cs typeface="Amatic SC"/>
                <a:sym typeface="Amatic SC"/>
              </a:rPr>
              <a:t>Secteur 2</a:t>
            </a:r>
            <a:endParaRPr b="1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Amatic SC"/>
                <a:ea typeface="Amatic SC"/>
                <a:cs typeface="Amatic SC"/>
                <a:sym typeface="Amatic SC"/>
              </a:rPr>
              <a:t>Aubenas</a:t>
            </a:r>
            <a:endParaRPr b="1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74" name="Google Shape;74;p15" title="Capture d'écran 2025-04-09 102158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7144" y="0"/>
            <a:ext cx="3126855" cy="50551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>
            <p:ph type="title"/>
          </p:nvPr>
        </p:nvSpPr>
        <p:spPr>
          <a:xfrm>
            <a:off x="117975" y="1017500"/>
            <a:ext cx="3457500" cy="5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fr" sz="1920">
                <a:latin typeface="Amatic SC"/>
                <a:ea typeface="Amatic SC"/>
                <a:cs typeface="Amatic SC"/>
                <a:sym typeface="Amatic SC"/>
              </a:rPr>
              <a:t>Voeux en lien avec ce secteur :</a:t>
            </a:r>
            <a:endParaRPr b="1" sz="192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6" title="LOGO FSU-SNU Des idées qui font école REDUIT (1)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925550"/>
            <a:ext cx="2402202" cy="1129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 title="Capture d'écran 2025-04-01 143717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05338" y="0"/>
            <a:ext cx="2738663" cy="50551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117975" y="1331625"/>
            <a:ext cx="4577100" cy="283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Avenir"/>
                <a:ea typeface="Avenir"/>
                <a:cs typeface="Avenir"/>
                <a:sym typeface="Avenir"/>
              </a:rPr>
              <a:t>Voeu Précis TS VIVIERS EEPU la Roubine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latin typeface="Avenir"/>
                <a:ea typeface="Avenir"/>
                <a:cs typeface="Avenir"/>
                <a:sym typeface="Avenir"/>
              </a:rPr>
              <a:t>Voeu groupe ELEM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latin typeface="Avenir"/>
                <a:ea typeface="Avenir"/>
                <a:cs typeface="Avenir"/>
                <a:sym typeface="Avenir"/>
              </a:rPr>
              <a:t>Voeu groupe MAT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latin typeface="Avenir"/>
                <a:ea typeface="Avenir"/>
                <a:cs typeface="Avenir"/>
                <a:sym typeface="Avenir"/>
              </a:rPr>
              <a:t>Voeu groupe TR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3" name="Google Shape;83;p16"/>
          <p:cNvSpPr txBox="1"/>
          <p:nvPr>
            <p:ph type="title"/>
          </p:nvPr>
        </p:nvSpPr>
        <p:spPr>
          <a:xfrm>
            <a:off x="86400" y="78650"/>
            <a:ext cx="2949300" cy="12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Amatic SC"/>
                <a:ea typeface="Amatic SC"/>
                <a:cs typeface="Amatic SC"/>
                <a:sym typeface="Amatic SC"/>
              </a:rPr>
              <a:t>Secteur 3</a:t>
            </a:r>
            <a:endParaRPr b="1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Amatic SC"/>
                <a:ea typeface="Amatic SC"/>
                <a:cs typeface="Amatic SC"/>
                <a:sym typeface="Amatic SC"/>
              </a:rPr>
              <a:t>Le Teil</a:t>
            </a:r>
            <a:endParaRPr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84" name="Google Shape;84;p16"/>
          <p:cNvSpPr txBox="1"/>
          <p:nvPr>
            <p:ph type="title"/>
          </p:nvPr>
        </p:nvSpPr>
        <p:spPr>
          <a:xfrm>
            <a:off x="117975" y="1017500"/>
            <a:ext cx="3457500" cy="5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fr" sz="1920">
                <a:latin typeface="Amatic SC"/>
                <a:ea typeface="Amatic SC"/>
                <a:cs typeface="Amatic SC"/>
                <a:sym typeface="Amatic SC"/>
              </a:rPr>
              <a:t>Voeux en lien avec ce secteur :</a:t>
            </a:r>
            <a:endParaRPr b="1" sz="192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7" title="LOGO FSU-SNU Des idées qui font école REDUIT (1)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925550"/>
            <a:ext cx="2402202" cy="1129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 title="Capture d'écran 2025-04-01 143940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5365" y="1"/>
            <a:ext cx="5958634" cy="505509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7"/>
          <p:cNvSpPr txBox="1"/>
          <p:nvPr>
            <p:ph idx="1" type="body"/>
          </p:nvPr>
        </p:nvSpPr>
        <p:spPr>
          <a:xfrm>
            <a:off x="117975" y="1331625"/>
            <a:ext cx="3444900" cy="283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Avenir"/>
                <a:ea typeface="Avenir"/>
                <a:cs typeface="Avenir"/>
                <a:sym typeface="Avenir"/>
              </a:rPr>
              <a:t>Voeu Précis TS MONTPEZAT EEPU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latin typeface="Avenir"/>
                <a:ea typeface="Avenir"/>
                <a:cs typeface="Avenir"/>
                <a:sym typeface="Avenir"/>
              </a:rPr>
              <a:t>Voeu groupe ELEM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latin typeface="Avenir"/>
                <a:ea typeface="Avenir"/>
                <a:cs typeface="Avenir"/>
                <a:sym typeface="Avenir"/>
              </a:rPr>
              <a:t>Voeu groupe MAT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latin typeface="Avenir"/>
                <a:ea typeface="Avenir"/>
                <a:cs typeface="Avenir"/>
                <a:sym typeface="Avenir"/>
              </a:rPr>
              <a:t>Voeu groupe TR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2" name="Google Shape;92;p17"/>
          <p:cNvSpPr txBox="1"/>
          <p:nvPr>
            <p:ph type="title"/>
          </p:nvPr>
        </p:nvSpPr>
        <p:spPr>
          <a:xfrm>
            <a:off x="86400" y="78650"/>
            <a:ext cx="2949300" cy="12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Amatic SC"/>
                <a:ea typeface="Amatic SC"/>
                <a:cs typeface="Amatic SC"/>
                <a:sym typeface="Amatic SC"/>
              </a:rPr>
              <a:t>Secteur 4</a:t>
            </a:r>
            <a:endParaRPr b="1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Amatic SC"/>
                <a:ea typeface="Amatic SC"/>
                <a:cs typeface="Amatic SC"/>
                <a:sym typeface="Amatic SC"/>
              </a:rPr>
              <a:t>Montpezat</a:t>
            </a:r>
            <a:endParaRPr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93" name="Google Shape;93;p17"/>
          <p:cNvSpPr txBox="1"/>
          <p:nvPr>
            <p:ph type="title"/>
          </p:nvPr>
        </p:nvSpPr>
        <p:spPr>
          <a:xfrm>
            <a:off x="117975" y="1017500"/>
            <a:ext cx="3457500" cy="5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fr" sz="1920">
                <a:latin typeface="Amatic SC"/>
                <a:ea typeface="Amatic SC"/>
                <a:cs typeface="Amatic SC"/>
                <a:sym typeface="Amatic SC"/>
              </a:rPr>
              <a:t>Voeux en lien avec ce secteur :</a:t>
            </a:r>
            <a:endParaRPr b="1" sz="192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8" title="LOGO FSU-SNU Des idées qui font école REDUIT (1)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925550"/>
            <a:ext cx="2402202" cy="1129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 title="Capture d'écran 2025-04-01 144205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8354" y="0"/>
            <a:ext cx="3345647" cy="505509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117975" y="1331625"/>
            <a:ext cx="5096400" cy="283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Avenir"/>
                <a:ea typeface="Avenir"/>
                <a:cs typeface="Avenir"/>
                <a:sym typeface="Avenir"/>
              </a:rPr>
              <a:t>Voeu Précis TS LE CHEYLARD EEPU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latin typeface="Avenir"/>
                <a:ea typeface="Avenir"/>
                <a:cs typeface="Avenir"/>
                <a:sym typeface="Avenir"/>
              </a:rPr>
              <a:t>Voeu groupe ELEM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latin typeface="Avenir"/>
                <a:ea typeface="Avenir"/>
                <a:cs typeface="Avenir"/>
                <a:sym typeface="Avenir"/>
              </a:rPr>
              <a:t>Voeu groupe MAT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latin typeface="Avenir"/>
                <a:ea typeface="Avenir"/>
                <a:cs typeface="Avenir"/>
                <a:sym typeface="Avenir"/>
              </a:rPr>
              <a:t>Voeu groupe TR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1" name="Google Shape;101;p18"/>
          <p:cNvSpPr txBox="1"/>
          <p:nvPr>
            <p:ph type="title"/>
          </p:nvPr>
        </p:nvSpPr>
        <p:spPr>
          <a:xfrm>
            <a:off x="86400" y="78650"/>
            <a:ext cx="2949300" cy="12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Amatic SC"/>
                <a:ea typeface="Amatic SC"/>
                <a:cs typeface="Amatic SC"/>
                <a:sym typeface="Amatic SC"/>
              </a:rPr>
              <a:t>Secteur 5</a:t>
            </a:r>
            <a:endParaRPr b="1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Amatic SC"/>
                <a:ea typeface="Amatic SC"/>
                <a:cs typeface="Amatic SC"/>
                <a:sym typeface="Amatic SC"/>
              </a:rPr>
              <a:t>Le Cheylard</a:t>
            </a:r>
            <a:endParaRPr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02" name="Google Shape;102;p18"/>
          <p:cNvSpPr txBox="1"/>
          <p:nvPr>
            <p:ph type="title"/>
          </p:nvPr>
        </p:nvSpPr>
        <p:spPr>
          <a:xfrm>
            <a:off x="117975" y="1017500"/>
            <a:ext cx="3457500" cy="5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fr" sz="1920">
                <a:latin typeface="Amatic SC"/>
                <a:ea typeface="Amatic SC"/>
                <a:cs typeface="Amatic SC"/>
                <a:sym typeface="Amatic SC"/>
              </a:rPr>
              <a:t>Voeux en lien avec ce secteur :</a:t>
            </a:r>
            <a:endParaRPr b="1" sz="192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9" title="LOGO FSU-SNU Des idées qui font école REDUIT (1)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925550"/>
            <a:ext cx="2402202" cy="1129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 title="Capture d'écran 2025-04-01 14440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76217" y="0"/>
            <a:ext cx="5367784" cy="5055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9"/>
          <p:cNvSpPr txBox="1"/>
          <p:nvPr>
            <p:ph idx="1" type="body"/>
          </p:nvPr>
        </p:nvSpPr>
        <p:spPr>
          <a:xfrm>
            <a:off x="117975" y="1331625"/>
            <a:ext cx="4365000" cy="283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Avenir"/>
                <a:ea typeface="Avenir"/>
                <a:cs typeface="Avenir"/>
                <a:sym typeface="Avenir"/>
              </a:rPr>
              <a:t>Voeu Précis TS JOYEUSE EEPU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latin typeface="Avenir"/>
                <a:ea typeface="Avenir"/>
                <a:cs typeface="Avenir"/>
                <a:sym typeface="Avenir"/>
              </a:rPr>
              <a:t>Voeu groupe ELEM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latin typeface="Avenir"/>
                <a:ea typeface="Avenir"/>
                <a:cs typeface="Avenir"/>
                <a:sym typeface="Avenir"/>
              </a:rPr>
              <a:t>Voeu groupe MAT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latin typeface="Avenir"/>
                <a:ea typeface="Avenir"/>
                <a:cs typeface="Avenir"/>
                <a:sym typeface="Avenir"/>
              </a:rPr>
              <a:t>Voeu groupe TR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0" name="Google Shape;110;p19"/>
          <p:cNvSpPr txBox="1"/>
          <p:nvPr>
            <p:ph type="title"/>
          </p:nvPr>
        </p:nvSpPr>
        <p:spPr>
          <a:xfrm>
            <a:off x="86400" y="78650"/>
            <a:ext cx="2949300" cy="12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Amatic SC"/>
                <a:ea typeface="Amatic SC"/>
                <a:cs typeface="Amatic SC"/>
                <a:sym typeface="Amatic SC"/>
              </a:rPr>
              <a:t>Secteur 6</a:t>
            </a:r>
            <a:endParaRPr b="1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Amatic SC"/>
                <a:ea typeface="Amatic SC"/>
                <a:cs typeface="Amatic SC"/>
                <a:sym typeface="Amatic SC"/>
              </a:rPr>
              <a:t>Joyeuse</a:t>
            </a:r>
            <a:endParaRPr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11" name="Google Shape;111;p19"/>
          <p:cNvSpPr txBox="1"/>
          <p:nvPr>
            <p:ph type="title"/>
          </p:nvPr>
        </p:nvSpPr>
        <p:spPr>
          <a:xfrm>
            <a:off x="117975" y="1017500"/>
            <a:ext cx="3457500" cy="5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fr" sz="1920">
                <a:latin typeface="Amatic SC"/>
                <a:ea typeface="Amatic SC"/>
                <a:cs typeface="Amatic SC"/>
                <a:sym typeface="Amatic SC"/>
              </a:rPr>
              <a:t>Voeux en lien avec ce secteur :</a:t>
            </a:r>
            <a:endParaRPr b="1" sz="192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0" title="LOGO FSU-SNU Des idées qui font école REDUIT (1)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925550"/>
            <a:ext cx="2402202" cy="1129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0" title="Capture d'écran 2025-04-01 144640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9175" y="152400"/>
            <a:ext cx="4702424" cy="4658218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0"/>
          <p:cNvSpPr txBox="1"/>
          <p:nvPr>
            <p:ph idx="1" type="body"/>
          </p:nvPr>
        </p:nvSpPr>
        <p:spPr>
          <a:xfrm>
            <a:off x="117975" y="1331625"/>
            <a:ext cx="3885000" cy="283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Avenir"/>
                <a:ea typeface="Avenir"/>
                <a:cs typeface="Avenir"/>
                <a:sym typeface="Avenir"/>
              </a:rPr>
              <a:t>Voeu Précis TS VALLON PONT D’ARC EEPU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latin typeface="Avenir"/>
                <a:ea typeface="Avenir"/>
                <a:cs typeface="Avenir"/>
                <a:sym typeface="Avenir"/>
              </a:rPr>
              <a:t>Voeu groupe ELEM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latin typeface="Avenir"/>
                <a:ea typeface="Avenir"/>
                <a:cs typeface="Avenir"/>
                <a:sym typeface="Avenir"/>
              </a:rPr>
              <a:t>Voeu groupe MAT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latin typeface="Avenir"/>
                <a:ea typeface="Avenir"/>
                <a:cs typeface="Avenir"/>
                <a:sym typeface="Avenir"/>
              </a:rPr>
              <a:t>Voeu groupe TR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9" name="Google Shape;119;p20"/>
          <p:cNvSpPr txBox="1"/>
          <p:nvPr>
            <p:ph type="title"/>
          </p:nvPr>
        </p:nvSpPr>
        <p:spPr>
          <a:xfrm>
            <a:off x="86400" y="78650"/>
            <a:ext cx="2949300" cy="12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Amatic SC"/>
                <a:ea typeface="Amatic SC"/>
                <a:cs typeface="Amatic SC"/>
                <a:sym typeface="Amatic SC"/>
              </a:rPr>
              <a:t>Secteur 7</a:t>
            </a:r>
            <a:endParaRPr b="1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Amatic SC"/>
                <a:ea typeface="Amatic SC"/>
                <a:cs typeface="Amatic SC"/>
                <a:sym typeface="Amatic SC"/>
              </a:rPr>
              <a:t>Vallon Pont d’Arc</a:t>
            </a:r>
            <a:endParaRPr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20" name="Google Shape;120;p20"/>
          <p:cNvSpPr txBox="1"/>
          <p:nvPr>
            <p:ph type="title"/>
          </p:nvPr>
        </p:nvSpPr>
        <p:spPr>
          <a:xfrm>
            <a:off x="117975" y="1017500"/>
            <a:ext cx="3457500" cy="5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fr" sz="1920">
                <a:latin typeface="Amatic SC"/>
                <a:ea typeface="Amatic SC"/>
                <a:cs typeface="Amatic SC"/>
                <a:sym typeface="Amatic SC"/>
              </a:rPr>
              <a:t>Voeux en lien avec ce secteur :</a:t>
            </a:r>
            <a:endParaRPr b="1" sz="192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1" title="LOGO FSU-SNU Des idées qui font école REDUIT (1)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925550"/>
            <a:ext cx="2402202" cy="1129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1" title="Capture d'écran 2025-04-01 144808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4321" y="0"/>
            <a:ext cx="3949679" cy="505510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1"/>
          <p:cNvSpPr txBox="1"/>
          <p:nvPr>
            <p:ph idx="1" type="body"/>
          </p:nvPr>
        </p:nvSpPr>
        <p:spPr>
          <a:xfrm>
            <a:off x="117975" y="1331625"/>
            <a:ext cx="4317900" cy="283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Avenir"/>
                <a:ea typeface="Avenir"/>
                <a:cs typeface="Avenir"/>
                <a:sym typeface="Avenir"/>
              </a:rPr>
              <a:t>Voeu Précis TS LAMASTRE EPPU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latin typeface="Avenir"/>
                <a:ea typeface="Avenir"/>
                <a:cs typeface="Avenir"/>
                <a:sym typeface="Avenir"/>
              </a:rPr>
              <a:t>Voeu groupe ELEM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latin typeface="Avenir"/>
                <a:ea typeface="Avenir"/>
                <a:cs typeface="Avenir"/>
                <a:sym typeface="Avenir"/>
              </a:rPr>
              <a:t>Voeu groupe MAT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latin typeface="Avenir"/>
                <a:ea typeface="Avenir"/>
                <a:cs typeface="Avenir"/>
                <a:sym typeface="Avenir"/>
              </a:rPr>
              <a:t>Voeu groupe TR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8" name="Google Shape;128;p21"/>
          <p:cNvSpPr txBox="1"/>
          <p:nvPr>
            <p:ph type="title"/>
          </p:nvPr>
        </p:nvSpPr>
        <p:spPr>
          <a:xfrm>
            <a:off x="86400" y="78650"/>
            <a:ext cx="2949300" cy="12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Amatic SC"/>
                <a:ea typeface="Amatic SC"/>
                <a:cs typeface="Amatic SC"/>
                <a:sym typeface="Amatic SC"/>
              </a:rPr>
              <a:t>Secteur 8</a:t>
            </a:r>
            <a:endParaRPr b="1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Amatic SC"/>
                <a:ea typeface="Amatic SC"/>
                <a:cs typeface="Amatic SC"/>
                <a:sym typeface="Amatic SC"/>
              </a:rPr>
              <a:t>Vernoux Lamastre</a:t>
            </a:r>
            <a:endParaRPr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29" name="Google Shape;129;p21"/>
          <p:cNvSpPr txBox="1"/>
          <p:nvPr>
            <p:ph type="title"/>
          </p:nvPr>
        </p:nvSpPr>
        <p:spPr>
          <a:xfrm>
            <a:off x="117975" y="1017500"/>
            <a:ext cx="3457500" cy="5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fr" sz="1920">
                <a:latin typeface="Amatic SC"/>
                <a:ea typeface="Amatic SC"/>
                <a:cs typeface="Amatic SC"/>
                <a:sym typeface="Amatic SC"/>
              </a:rPr>
              <a:t>Voeux en lien avec ce secteur :</a:t>
            </a:r>
            <a:endParaRPr b="1" sz="192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