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Code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456b8387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d456b838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456b8387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d456b838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456b8387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3d456b8387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456b83876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d456b8387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456b83876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d456b838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456b83876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d456b8387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456b83876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d456b8387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473562" y="4318001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14351" y="4318001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715341" y="4318001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Capture d'écran 2025-03-20 152507.png"/>
          <p:cNvPicPr preferRelativeResize="0"/>
          <p:nvPr/>
        </p:nvPicPr>
        <p:blipFill rotWithShape="1">
          <a:blip r:embed="rId3">
            <a:alphaModFix/>
          </a:blip>
          <a:srcRect b="0" l="0" r="15261" t="0"/>
          <a:stretch/>
        </p:blipFill>
        <p:spPr>
          <a:xfrm>
            <a:off x="322444" y="1008506"/>
            <a:ext cx="6999580" cy="3961969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384956" y="1187569"/>
            <a:ext cx="48573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</a:pPr>
            <a:r>
              <a:rPr lang="fr" sz="27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PIA : https://pia.ac-grenoble.fr</a:t>
            </a:r>
            <a:endParaRPr sz="2700" u="sng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63" name="Google Shape;63;p14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14863"/>
            <a:ext cx="2402202" cy="11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Capture d'écran 2025-03-20 15290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50" y="279563"/>
            <a:ext cx="8058150" cy="48153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157294" y="2375100"/>
            <a:ext cx="888900" cy="393300"/>
          </a:xfrm>
          <a:prstGeom prst="ellipse">
            <a:avLst/>
          </a:prstGeom>
          <a:solidFill>
            <a:srgbClr val="000000">
              <a:alpha val="0"/>
            </a:srgbClr>
          </a:solidFill>
          <a:ln cap="flat" cmpd="sng" w="857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0" name="Google Shape;70;p15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706" y="3965319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title="Capture d'écran 2025-03-20 15324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63" y="432675"/>
            <a:ext cx="8231187" cy="45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65150" y="3837956"/>
            <a:ext cx="1604400" cy="558300"/>
          </a:xfrm>
          <a:prstGeom prst="ellipse">
            <a:avLst/>
          </a:prstGeom>
          <a:solidFill>
            <a:srgbClr val="000000">
              <a:alpha val="0"/>
            </a:srgbClr>
          </a:solidFill>
          <a:ln cap="flat" cmpd="sng" w="857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8" name="Google Shape;78;p16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14863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title="Capture d'écran 2025-03-20 153416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38" y="432675"/>
            <a:ext cx="8329951" cy="44512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2611088" y="1596525"/>
            <a:ext cx="542700" cy="369600"/>
          </a:xfrm>
          <a:prstGeom prst="ellipse">
            <a:avLst/>
          </a:prstGeom>
          <a:solidFill>
            <a:srgbClr val="000000">
              <a:alpha val="0"/>
            </a:srgbClr>
          </a:solidFill>
          <a:ln cap="flat" cmpd="sng" w="857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6" name="Google Shape;86;p17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3955063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title="Capture d'écran 2025-03-20 15371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88" y="1218674"/>
            <a:ext cx="8135305" cy="35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-47194" y="4136813"/>
            <a:ext cx="1919100" cy="715800"/>
          </a:xfrm>
          <a:prstGeom prst="ellipse">
            <a:avLst/>
          </a:prstGeom>
          <a:solidFill>
            <a:srgbClr val="000000">
              <a:alpha val="0"/>
            </a:srgbClr>
          </a:solidFill>
          <a:ln cap="flat" cmpd="sng" w="857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4" name="Google Shape;94;p18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14863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 title="Capture d'écran 2025-03-20 153933.png"/>
          <p:cNvPicPr preferRelativeResize="0"/>
          <p:nvPr/>
        </p:nvPicPr>
        <p:blipFill rotWithShape="1">
          <a:blip r:embed="rId3">
            <a:alphaModFix/>
          </a:blip>
          <a:srcRect b="38518" l="0" r="0" t="-18698"/>
          <a:stretch/>
        </p:blipFill>
        <p:spPr>
          <a:xfrm>
            <a:off x="112744" y="386513"/>
            <a:ext cx="8981455" cy="33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14863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title="Capture d'écran 2025-03-20 153933.png"/>
          <p:cNvPicPr preferRelativeResize="0"/>
          <p:nvPr/>
        </p:nvPicPr>
        <p:blipFill rotWithShape="1">
          <a:blip r:embed="rId3">
            <a:alphaModFix/>
          </a:blip>
          <a:srcRect b="39210" l="0" r="88667" t="25933"/>
          <a:stretch/>
        </p:blipFill>
        <p:spPr>
          <a:xfrm>
            <a:off x="114300" y="385369"/>
            <a:ext cx="3248084" cy="451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3255975" y="2037450"/>
            <a:ext cx="5262000" cy="614100"/>
          </a:xfrm>
          <a:prstGeom prst="leftArrow">
            <a:avLst>
              <a:gd fmla="val 50000" name="adj1"/>
              <a:gd fmla="val 49196" name="adj2"/>
            </a:avLst>
          </a:prstGeom>
          <a:solidFill>
            <a:schemeClr val="lt2"/>
          </a:solidFill>
          <a:ln cap="flat" cmpd="sng" w="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Lien vers la page de saisie des voeux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558394" y="2037450"/>
            <a:ext cx="2571900" cy="581400"/>
          </a:xfrm>
          <a:prstGeom prst="ellipse">
            <a:avLst/>
          </a:prstGeom>
          <a:solidFill>
            <a:srgbClr val="000000">
              <a:alpha val="0"/>
            </a:srgbClr>
          </a:solidFill>
          <a:ln cap="flat" cmpd="sng" w="857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0" name="Google Shape;110;p20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119" y="14863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0" y="0"/>
            <a:ext cx="6535500" cy="43260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fr" sz="2600">
                <a:solidFill>
                  <a:srgbClr val="0000FF"/>
                </a:solidFill>
              </a:rPr>
              <a:t>Tuto pour se connecter au logiciel MVT1D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